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9" r:id="rId14"/>
    <p:sldId id="270" r:id="rId15"/>
    <p:sldId id="265" r:id="rId16"/>
    <p:sldId id="271" r:id="rId17"/>
    <p:sldId id="273" r:id="rId18"/>
    <p:sldId id="272" r:id="rId19"/>
    <p:sldId id="274" r:id="rId20"/>
    <p:sldId id="276" r:id="rId21"/>
    <p:sldId id="277" r:id="rId22"/>
    <p:sldId id="275" r:id="rId23"/>
    <p:sldId id="279" r:id="rId24"/>
    <p:sldId id="278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E6DA-AC7D-48E4-AD65-BF63B7384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698D3-CCE0-4224-9E63-9C3099680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26F8E-BE1A-418F-A2B3-6BF85412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7C62-D1DE-491F-9C16-385B84F6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10C9C-F250-4DCA-A92A-A1C95188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8407-4A72-409E-89F3-93BA6D0C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D07F8-B04C-43BD-AC79-824C4A3A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44B77-FBBC-4080-A3BF-5A98FB87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CB3A0-D265-48FD-ABC4-3B06846E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B439D-CB72-4809-A091-1FB253CA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8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DB3FAB-66AE-4E08-B09F-D194D924D0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46769-C455-4A4E-92CD-EAAAED4D4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32B98-91F9-4032-934B-10A8CF40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FD86B-324C-49B0-83D1-2431CA66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F0022-485D-44A8-963F-B6BDA5A12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F62-C72F-44A4-BCA9-586FFF6D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4884-8054-46BA-A635-7444BD584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2FF5D-EEBA-44DD-9047-69C32D9D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C712F-A5F7-45A8-AB2D-DD4316F0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627E-BC09-4707-969D-D919F494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2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02E0-1782-4700-9613-AF32D3F1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B37E2-AF0E-4EFD-BC6F-D14C14F7E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F02F1-5E49-4587-A41B-597CF07C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1DEF8-3B59-442B-8F76-4A5B99D6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F5AA-E86F-479B-86B0-BC57849E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6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C763-21D5-4C83-9038-B8D2216D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A611-AA59-4143-A2DA-7A8CF84CA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19284-B7F2-46DB-98E4-FC27D5E1C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F9DC7-D785-4816-8EA7-C67C06614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D57A7-AE09-46B2-AEF4-1293B31B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9BBE9-8CB4-4ED7-8F15-CC423C86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6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A515-6FEF-4939-AE56-19098EDA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D171E-FEFA-41C3-8556-D8AC56C38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C2A0C-0436-4936-B28F-4CA6DE759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8865-79C6-4D35-ADFE-5DA492584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33A13-E48B-4385-A1B5-9BD4E6B55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488E5-675D-427D-942B-924153BD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B5A8B-6A79-4F9F-8C3A-1B839B6D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DBC43-997B-4592-9D08-83F9EDD8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414F-8096-423C-98C0-9A20E43C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C69EF-1636-4EF9-915B-77934B41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77F7F-F9FC-43AC-A448-F0A03933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FB665-CF94-41E6-9C22-0E5BBB47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4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68674-224E-4DAA-8F79-823C9542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C85E5-0A97-4449-9B3A-4D9D91AE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B207-314E-4466-AD4C-24D26B97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8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8A95-C520-4849-8718-41CB3200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31BBE-5FD1-4665-9438-883FAFA13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9480D-D24C-47C0-855D-35F1CAA56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D100C-9704-4082-80BB-D828DD33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EFDCD-AB73-4F9B-9000-7AD842F4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7A20C-ECB6-4783-9304-3CE3FCE6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4409-53C0-49E0-B068-D8940518E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7FE6A-B4FC-46E6-BA55-03D5C6EFD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13F51-2773-4C20-A921-35F2B6C0D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FDEE8-16ED-4A21-B069-0E2E8B3B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4BB08-3B3F-4037-A7FF-0933C087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9B2BA-3783-49A4-A61C-0B403385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7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DC9D4-4E08-41EA-AF3D-D491B5B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1FB7B-DB9D-420D-9AA7-11865155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3EE9C-5398-4C5E-BFC0-B6D935246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8D30-EBBE-466A-BE4D-FF28E60A854C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C49D3-5A1D-47A8-A9C6-921266185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51DA8-7495-4618-9E1A-6EEC35995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B879A-1125-4227-84B0-FD7C0371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9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4F5F-11D9-4FF0-8747-FBBFEB273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期末</a:t>
            </a:r>
            <a:r>
              <a:rPr lang="en-US" dirty="0"/>
              <a:t>project </a:t>
            </a:r>
            <a:r>
              <a:rPr lang="zh-TW" altLang="en-US" dirty="0"/>
              <a:t>緊急說明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22101-944C-4B49-B025-58979F1C8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丁陽  </a:t>
            </a:r>
            <a:r>
              <a:rPr lang="en-US" altLang="zh-TW" dirty="0"/>
              <a:t>406735034</a:t>
            </a:r>
            <a:r>
              <a:rPr lang="zh-TW" altLang="en-US" dirty="0"/>
              <a:t>  教科 三</a:t>
            </a:r>
            <a:r>
              <a:rPr lang="en-US" altLang="zh-TW" dirty="0"/>
              <a:t>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8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9EC094-D926-484D-BEBB-85A6FAD9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3" y="476249"/>
            <a:ext cx="11266674" cy="52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A287C-E29E-47EF-8C56-F48BD6F7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81"/>
            <a:ext cx="8059275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9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16D2E-EB63-491D-832E-C9A6AF43D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86" y="256948"/>
            <a:ext cx="9576864" cy="63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9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612ABA-27A2-432A-9B84-196D4BF51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517104"/>
            <a:ext cx="11112061" cy="58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45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192C8-1494-47E0-B418-F6A4BFD0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45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FC9765-03D5-43A6-BD67-2492B8195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82" y="1364526"/>
            <a:ext cx="7534944" cy="52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3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198DCC-449E-4982-A6FD-E5C41EA4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547285"/>
            <a:ext cx="925959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8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9718D-657F-4049-A706-CAB7E04A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2" y="226784"/>
            <a:ext cx="10268708" cy="64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7109A-08B8-434C-9330-F151A09A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93"/>
            <a:ext cx="12192000" cy="1135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4985AA-8FDB-4835-BBE1-32A2D10AD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306"/>
            <a:ext cx="5514975" cy="3436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EFDF4-383D-4519-B632-10A931547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847" y="3480436"/>
            <a:ext cx="6134956" cy="1171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B7473-7DD8-4BDD-956E-4769DCC1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951" y="4728167"/>
            <a:ext cx="6820852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6D6C97-5DD0-4424-87C1-8185B047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1" y="399741"/>
            <a:ext cx="8606324" cy="54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96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29E40-9595-4C10-BCDD-33F858E1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661601"/>
            <a:ext cx="11183911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0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E0CC45-F204-496E-9DFD-03198EC1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674894"/>
            <a:ext cx="10334625" cy="55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55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4C07C-3213-4052-9B47-CF6F20A0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"/>
            <a:ext cx="6905625" cy="667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8FCC18-43C0-47DB-A04F-DB862570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22" y="1200151"/>
            <a:ext cx="5048955" cy="577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61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521DA-2E3B-4C6D-87FA-E1FEA054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9" y="875943"/>
            <a:ext cx="1050754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9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D7D15-47A5-417E-9082-45AE8BD8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92" y="320915"/>
            <a:ext cx="6874733" cy="63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94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E276F8-0507-4806-B6CA-46A492A82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75" y="0"/>
            <a:ext cx="61541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8CC2AC-17E9-45D6-8702-48FC6F21E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1114425"/>
            <a:ext cx="57626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72F5F0-F93D-4FF9-B759-70CE26FF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2" y="211172"/>
            <a:ext cx="11549276" cy="664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8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D11442-03CA-4485-B400-2BBDB653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53" y="0"/>
            <a:ext cx="10004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24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2D17A-E13B-46B3-AF01-60581EBED6B0}"/>
              </a:ext>
            </a:extLst>
          </p:cNvPr>
          <p:cNvSpPr/>
          <p:nvPr/>
        </p:nvSpPr>
        <p:spPr>
          <a:xfrm>
            <a:off x="4083851" y="2967335"/>
            <a:ext cx="4024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 View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2445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/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738E8-CB23-4F3E-BE31-ED2A5DB1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029661"/>
            <a:ext cx="10172700" cy="553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19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/>
              <a:t>Intro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616E9-FEB4-48DA-AE09-6236B125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3489"/>
            <a:ext cx="10991850" cy="507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17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Pokemon</a:t>
            </a:r>
            <a:r>
              <a:rPr lang="en-US" sz="3600" b="1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A7343-7BCB-4805-9532-867C746DA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970034"/>
            <a:ext cx="10429875" cy="572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ED00D-987B-45F1-98A2-5143ECD7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5287"/>
            <a:ext cx="105441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51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/>
              <a:t>Blog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B5A1B-C51C-4069-B0D2-4E16492B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1" y="1159526"/>
            <a:ext cx="10147298" cy="55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9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/>
              <a:t>Image Gallery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FB9C8-477E-4298-B00D-EE872EB0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3" y="1219061"/>
            <a:ext cx="10191434" cy="5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5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Div</a:t>
            </a:r>
            <a:r>
              <a:rPr lang="en-US" sz="3600" b="1" dirty="0"/>
              <a:t> Demo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1BDC3-9F9C-4A63-9420-575949DA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970034"/>
            <a:ext cx="10810875" cy="556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8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/>
              <a:t>Nav Demo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753C6-B328-4942-9477-623EB7CE6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082337"/>
            <a:ext cx="10753725" cy="52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0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/>
              <a:t>Intro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0947C-2CB6-457D-A093-E4F8D2FD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0034"/>
            <a:ext cx="10267950" cy="55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18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/>
              <a:t>My Class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B2C20-C73B-4CB5-9417-99C513B3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7677"/>
            <a:ext cx="10115550" cy="546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63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</a:t>
            </a:r>
            <a:r>
              <a:rPr lang="zh-TW" altLang="en-US" sz="3600" b="1" dirty="0"/>
              <a:t>說明</a:t>
            </a:r>
            <a:r>
              <a:rPr lang="en-US" sz="3600" b="1" dirty="0"/>
              <a:t>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923A0-168B-4272-9B36-CA5111AAE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1775"/>
            <a:ext cx="10439400" cy="57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25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altLang="zh-TW" sz="3600" b="1" dirty="0"/>
              <a:t>My Projects</a:t>
            </a:r>
            <a:r>
              <a:rPr lang="en-US" sz="3600" b="1" dirty="0"/>
              <a:t>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DBD2E-ED80-4D60-BF5C-EAD12107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4326"/>
            <a:ext cx="10229850" cy="56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6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D0A-D38D-41C3-A329-945512C8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84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dirty="0"/>
              <a:t>Dashboard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B549B-DA76-4EB6-BA0A-AA7FCDC0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0034"/>
            <a:ext cx="10353675" cy="56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7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AAC7D-579A-4EB4-BF5C-FCA2BD801B04}"/>
              </a:ext>
            </a:extLst>
          </p:cNvPr>
          <p:cNvSpPr/>
          <p:nvPr/>
        </p:nvSpPr>
        <p:spPr>
          <a:xfrm>
            <a:off x="4540131" y="2967335"/>
            <a:ext cx="31117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很感謝您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024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4CA04-C39E-4D10-BCD6-CF9EDD56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34869"/>
            <a:ext cx="9525000" cy="51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66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B7BDF5-0975-4D3B-8BC0-4244A54A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692020"/>
            <a:ext cx="9429750" cy="5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8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F4690-88F9-4BBC-8A64-A287690D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5893"/>
            <a:ext cx="11534775" cy="340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F0348E-0572-41CD-B305-36AF6F49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15" y="3066063"/>
            <a:ext cx="6373035" cy="351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DB128-76B5-4B14-A446-1627CAF8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369971"/>
            <a:ext cx="10544175" cy="1203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9DE74-4F14-4979-9CE9-CBACF6AE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573129"/>
            <a:ext cx="5586413" cy="389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25ED04-DB75-4A8A-9D49-7D1C09622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26" y="5396697"/>
            <a:ext cx="2762599" cy="10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6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5AA3C-3993-47BA-A402-54E8EC75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819"/>
            <a:ext cx="11811000" cy="4978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5FBB9-6715-43FD-8DDC-0DBA3428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7479"/>
            <a:ext cx="1065043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D81BC-D641-47BC-8500-B9B0060A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75281"/>
            <a:ext cx="10677525" cy="5487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CEFDC6-4CDC-4F3C-ADF7-35A589868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6" y="5586682"/>
            <a:ext cx="10134600" cy="11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0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51</Words>
  <Application>Microsoft Office PowerPoint</Application>
  <PresentationFormat>Widescreen</PresentationFormat>
  <Paragraphs>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期末project 緊急說明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</vt:lpstr>
      <vt:lpstr>Intro Page</vt:lpstr>
      <vt:lpstr>Pokemon Page</vt:lpstr>
      <vt:lpstr>Blog Page</vt:lpstr>
      <vt:lpstr>Image Gallery Page</vt:lpstr>
      <vt:lpstr>Div Demo Page</vt:lpstr>
      <vt:lpstr>Nav Demo Page</vt:lpstr>
      <vt:lpstr>Intro Page</vt:lpstr>
      <vt:lpstr>My Class Page</vt:lpstr>
      <vt:lpstr>Project 說明 Page</vt:lpstr>
      <vt:lpstr>My Projects Page</vt:lpstr>
      <vt:lpstr>Dashboard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期末project 緊急說明</dc:title>
  <dc:creator>Venkata Bhaskar</dc:creator>
  <cp:lastModifiedBy>Venkata Bhaskara chary T</cp:lastModifiedBy>
  <cp:revision>8</cp:revision>
  <dcterms:created xsi:type="dcterms:W3CDTF">2019-12-29T08:08:18Z</dcterms:created>
  <dcterms:modified xsi:type="dcterms:W3CDTF">2019-12-29T11:30:23Z</dcterms:modified>
</cp:coreProperties>
</file>